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7" r:id="rId6"/>
    <p:sldId id="265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79AC4-DA29-477D-B9FF-867751106098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67F7-7E1C-4708-BA7C-7F1366FC3895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2155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1705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4324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0173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6379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6273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6764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63939-B6AD-4270-A05C-EDED401A0742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755F7-AFF4-4AB2-824B-B92EC510270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Heaven Shall Be Yours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(The Beatitudes</a:t>
            </a:r>
            <a:r>
              <a:rPr lang="en-US" sz="33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Based on Matthew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5: 3-18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1520" y="2996952"/>
            <a:ext cx="8712968" cy="2160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Blessed poor and shattered spirits, heaven shall be yours.</a:t>
            </a:r>
          </a:p>
          <a:p>
            <a:pPr>
              <a:buNone/>
            </a:pPr>
            <a:r>
              <a:rPr lang="en-AU" sz="2800" dirty="0"/>
              <a:t>Blessed are the broken-hearted; God will comfort you.</a:t>
            </a:r>
          </a:p>
          <a:p>
            <a:pPr>
              <a:buNone/>
            </a:pPr>
            <a:r>
              <a:rPr lang="en-AU" sz="2800" dirty="0"/>
              <a:t>Blessed are the gentle, the whole world shall be yours.</a:t>
            </a:r>
          </a:p>
          <a:p>
            <a:pPr>
              <a:buNone/>
            </a:pPr>
            <a:r>
              <a:rPr lang="en-AU" sz="2800" dirty="0"/>
              <a:t>Blest are those who work for justice, heaven shall be yours.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18864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Heaven Shall Be Yours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(The Beatitudes</a:t>
            </a:r>
            <a:r>
              <a:rPr lang="en-US" sz="33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Based on Matthew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5: 3-18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222866"/>
            <a:ext cx="8102352" cy="2070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Rejoice, sing and dance and be glad!</a:t>
            </a:r>
            <a:endParaRPr lang="en-AU" sz="2800" dirty="0"/>
          </a:p>
          <a:p>
            <a:pPr>
              <a:buNone/>
            </a:pPr>
            <a:r>
              <a:rPr lang="en-AU" sz="2800" b="1" dirty="0" smtClean="0"/>
              <a:t>Blessed </a:t>
            </a:r>
            <a:r>
              <a:rPr lang="en-AU" sz="2800" b="1" dirty="0"/>
              <a:t>are the Children of God.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Rejoice, sing and dance and be glad, my people,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Heaven shall be yours, heaven shall be yours.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818499"/>
            <a:ext cx="8352928" cy="32210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Blessed are the merciful, mercy you shall find!</a:t>
            </a:r>
          </a:p>
          <a:p>
            <a:pPr>
              <a:buNone/>
            </a:pPr>
            <a:r>
              <a:rPr lang="en-AU" sz="2800" dirty="0"/>
              <a:t>Blessed those whose hearts are pure, </a:t>
            </a:r>
            <a:endParaRPr lang="en-AU" sz="2800" dirty="0" smtClean="0"/>
          </a:p>
          <a:p>
            <a:pPr>
              <a:buNone/>
            </a:pPr>
            <a:r>
              <a:rPr lang="en-AU" sz="2800" dirty="0"/>
              <a:t>Y</a:t>
            </a:r>
            <a:r>
              <a:rPr lang="en-AU" sz="2800" dirty="0" smtClean="0"/>
              <a:t>ou </a:t>
            </a:r>
            <a:r>
              <a:rPr lang="en-AU" sz="2800" dirty="0"/>
              <a:t>shall see God’s face!</a:t>
            </a:r>
          </a:p>
          <a:p>
            <a:pPr>
              <a:buNone/>
            </a:pPr>
            <a:r>
              <a:rPr lang="en-AU" sz="2800" dirty="0"/>
              <a:t>Blessed those who work for </a:t>
            </a:r>
            <a:r>
              <a:rPr lang="en-AU" sz="2800" dirty="0" smtClean="0"/>
              <a:t>peace,</a:t>
            </a:r>
          </a:p>
          <a:p>
            <a:pPr>
              <a:buNone/>
            </a:pPr>
            <a:r>
              <a:rPr lang="en-AU" sz="2800" dirty="0"/>
              <a:t>Y</a:t>
            </a:r>
            <a:r>
              <a:rPr lang="en-AU" sz="2800" dirty="0" smtClean="0"/>
              <a:t>ou </a:t>
            </a:r>
            <a:r>
              <a:rPr lang="en-AU" sz="2800" dirty="0"/>
              <a:t>are the children of God!</a:t>
            </a:r>
          </a:p>
          <a:p>
            <a:pPr>
              <a:buNone/>
            </a:pPr>
            <a:r>
              <a:rPr lang="en-AU" sz="2800" dirty="0"/>
              <a:t>Blessed those who live Good News, heaven shall be yours</a:t>
            </a:r>
            <a:r>
              <a:rPr lang="en-AU" sz="2800" dirty="0" smtClean="0"/>
              <a:t>!</a:t>
            </a: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90000"/>
              </a:lnSpc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222866"/>
            <a:ext cx="8102352" cy="2070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Rejoice, sing and dance and be glad!</a:t>
            </a:r>
            <a:endParaRPr lang="en-AU" sz="2800" dirty="0"/>
          </a:p>
          <a:p>
            <a:pPr>
              <a:buNone/>
            </a:pPr>
            <a:r>
              <a:rPr lang="en-AU" sz="2800" b="1" dirty="0" smtClean="0"/>
              <a:t>Blessed </a:t>
            </a:r>
            <a:r>
              <a:rPr lang="en-AU" sz="2800" b="1" dirty="0"/>
              <a:t>are the Children of God.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Rejoice, sing and dance and be glad, my people,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Heaven shall be yours, heaven shall be yours.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302041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1242435"/>
            <a:ext cx="8136904" cy="43731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Blessed </a:t>
            </a:r>
            <a:r>
              <a:rPr lang="en-AU" sz="2800" dirty="0"/>
              <a:t>are you when hate surrounds </a:t>
            </a:r>
            <a:r>
              <a:rPr lang="en-AU" sz="2800" dirty="0" smtClean="0"/>
              <a:t>you</a:t>
            </a:r>
          </a:p>
          <a:p>
            <a:pPr>
              <a:buNone/>
            </a:pPr>
            <a:r>
              <a:rPr lang="en-AU" sz="2800" dirty="0"/>
              <a:t>B</a:t>
            </a:r>
            <a:r>
              <a:rPr lang="en-AU" sz="2800" dirty="0" smtClean="0"/>
              <a:t>ecause </a:t>
            </a:r>
            <a:r>
              <a:rPr lang="en-AU" sz="2800" dirty="0"/>
              <a:t>you follow me,</a:t>
            </a:r>
          </a:p>
          <a:p>
            <a:pPr>
              <a:buNone/>
            </a:pPr>
            <a:r>
              <a:rPr lang="en-AU" sz="2800" dirty="0"/>
              <a:t>When evil people hurt and harm you </a:t>
            </a:r>
            <a:endParaRPr lang="en-AU" sz="2800" dirty="0" smtClean="0"/>
          </a:p>
          <a:p>
            <a:pPr>
              <a:buNone/>
            </a:pPr>
            <a:r>
              <a:rPr lang="en-AU" sz="2800" dirty="0"/>
              <a:t>B</a:t>
            </a:r>
            <a:r>
              <a:rPr lang="en-AU" sz="2800" dirty="0" smtClean="0"/>
              <a:t>ecause </a:t>
            </a:r>
            <a:r>
              <a:rPr lang="en-AU" sz="2800" dirty="0"/>
              <a:t>you follow me,</a:t>
            </a:r>
          </a:p>
          <a:p>
            <a:pPr>
              <a:buNone/>
            </a:pPr>
            <a:r>
              <a:rPr lang="en-AU" sz="2800" dirty="0"/>
              <a:t>When wicked lies are told about you </a:t>
            </a:r>
            <a:endParaRPr lang="en-AU" sz="2800" dirty="0" smtClean="0"/>
          </a:p>
          <a:p>
            <a:pPr>
              <a:buNone/>
            </a:pPr>
            <a:r>
              <a:rPr lang="en-AU" sz="2800" dirty="0"/>
              <a:t>B</a:t>
            </a:r>
            <a:r>
              <a:rPr lang="en-AU" sz="2800" dirty="0" smtClean="0"/>
              <a:t>ecause </a:t>
            </a:r>
            <a:r>
              <a:rPr lang="en-AU" sz="2800" dirty="0"/>
              <a:t>you follow me,</a:t>
            </a:r>
          </a:p>
          <a:p>
            <a:pPr>
              <a:buNone/>
            </a:pPr>
            <a:r>
              <a:rPr lang="en-AU" sz="2800" dirty="0"/>
              <a:t>Sing for joy with saints and prophets, </a:t>
            </a:r>
            <a:endParaRPr lang="en-AU" sz="2800" dirty="0" smtClean="0"/>
          </a:p>
          <a:p>
            <a:pPr>
              <a:buNone/>
            </a:pPr>
            <a:r>
              <a:rPr lang="en-AU" sz="2800" dirty="0"/>
              <a:t>H</a:t>
            </a:r>
            <a:r>
              <a:rPr lang="en-AU" sz="2800" dirty="0" smtClean="0"/>
              <a:t>eaven </a:t>
            </a:r>
            <a:r>
              <a:rPr lang="en-AU" sz="2800" dirty="0"/>
              <a:t>shall be yours!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3068960"/>
            <a:ext cx="8102352" cy="2070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Rejoice, sing and dance and be glad!</a:t>
            </a:r>
            <a:endParaRPr lang="en-AU" sz="2800" dirty="0"/>
          </a:p>
          <a:p>
            <a:pPr>
              <a:buNone/>
            </a:pPr>
            <a:r>
              <a:rPr lang="en-AU" sz="2800" b="1" dirty="0" smtClean="0"/>
              <a:t>Blessed </a:t>
            </a:r>
            <a:r>
              <a:rPr lang="en-AU" sz="2800" b="1" dirty="0"/>
              <a:t>are the Children of God.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Rejoice, sing and dance and be glad, my people,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Heaven shall be yours, heaven shall be yours.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18864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Heaven Shall Be Yours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(The Beatitudes</a:t>
            </a:r>
            <a:r>
              <a:rPr lang="en-US" sz="33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Based on Matthew</a:t>
            </a: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5: 3-18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05527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306</Words>
  <Application>Microsoft Office PowerPoint</Application>
  <PresentationFormat>On-screen Show (4:3)</PresentationFormat>
  <Paragraphs>45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6</cp:revision>
  <dcterms:created xsi:type="dcterms:W3CDTF">2015-08-10T03:42:46Z</dcterms:created>
  <dcterms:modified xsi:type="dcterms:W3CDTF">2016-02-04T10:12:27Z</dcterms:modified>
</cp:coreProperties>
</file>